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256" r:id="rId2"/>
    <p:sldId id="265" r:id="rId3"/>
    <p:sldId id="266" r:id="rId4"/>
    <p:sldId id="267" r:id="rId5"/>
    <p:sldId id="269" r:id="rId6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6D6761-1E93-4092-808E-F5EE2CB6C104}" type="doc">
      <dgm:prSet loTypeId="urn:microsoft.com/office/officeart/2009/3/layout/StepUpProcess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NL"/>
        </a:p>
      </dgm:t>
    </dgm:pt>
    <dgm:pt modelId="{772036B3-BCAB-45E3-915D-A4D67FBE51B8}">
      <dgm:prSet phldrT="[Tekst]" phldr="0"/>
      <dgm:spPr/>
      <dgm:t>
        <a:bodyPr/>
        <a:lstStyle/>
        <a:p>
          <a:r>
            <a:rPr lang="nl-BE" dirty="0"/>
            <a:t>Oorspronkelijke schepping</a:t>
          </a:r>
          <a:endParaRPr lang="nl-NL" dirty="0"/>
        </a:p>
      </dgm:t>
    </dgm:pt>
    <dgm:pt modelId="{D0FD3641-9817-40CF-B31E-5AB3C0516B37}" type="parTrans" cxnId="{D5BFAAB5-C5DD-4C54-A332-B8D47268E255}">
      <dgm:prSet/>
      <dgm:spPr/>
      <dgm:t>
        <a:bodyPr/>
        <a:lstStyle/>
        <a:p>
          <a:endParaRPr lang="nl-NL"/>
        </a:p>
      </dgm:t>
    </dgm:pt>
    <dgm:pt modelId="{5284E981-A034-4E20-9611-B484FCE1BF1E}" type="sibTrans" cxnId="{D5BFAAB5-C5DD-4C54-A332-B8D47268E255}">
      <dgm:prSet/>
      <dgm:spPr/>
      <dgm:t>
        <a:bodyPr/>
        <a:lstStyle/>
        <a:p>
          <a:endParaRPr lang="nl-NL"/>
        </a:p>
      </dgm:t>
    </dgm:pt>
    <dgm:pt modelId="{325A1502-B4EE-4115-862C-F1BAD34AB5B6}">
      <dgm:prSet phldrT="[Tekst]" phldr="0"/>
      <dgm:spPr/>
      <dgm:t>
        <a:bodyPr/>
        <a:lstStyle/>
        <a:p>
          <a:r>
            <a:rPr lang="nl-BE" dirty="0"/>
            <a:t>Nieuwe schepping</a:t>
          </a:r>
          <a:endParaRPr lang="nl-NL" dirty="0"/>
        </a:p>
      </dgm:t>
    </dgm:pt>
    <dgm:pt modelId="{08F9CA3C-9A84-45C7-B124-AD1F495D79C0}" type="parTrans" cxnId="{DD2BC227-3FDC-4B2F-8F37-3C1DC8715591}">
      <dgm:prSet/>
      <dgm:spPr/>
      <dgm:t>
        <a:bodyPr/>
        <a:lstStyle/>
        <a:p>
          <a:endParaRPr lang="nl-NL"/>
        </a:p>
      </dgm:t>
    </dgm:pt>
    <dgm:pt modelId="{B179760C-09D3-489F-9387-9232FD29C9DD}" type="sibTrans" cxnId="{DD2BC227-3FDC-4B2F-8F37-3C1DC8715591}">
      <dgm:prSet/>
      <dgm:spPr/>
      <dgm:t>
        <a:bodyPr/>
        <a:lstStyle/>
        <a:p>
          <a:endParaRPr lang="nl-NL"/>
        </a:p>
      </dgm:t>
    </dgm:pt>
    <dgm:pt modelId="{B7C9F7F8-B4AA-4969-BBEF-66B1CA160C41}">
      <dgm:prSet phldrT="[Tekst]" phldr="0"/>
      <dgm:spPr/>
      <dgm:t>
        <a:bodyPr/>
        <a:lstStyle/>
        <a:p>
          <a:r>
            <a:rPr lang="nl-BE" dirty="0"/>
            <a:t>Christus</a:t>
          </a:r>
          <a:endParaRPr lang="nl-NL" dirty="0"/>
        </a:p>
      </dgm:t>
    </dgm:pt>
    <dgm:pt modelId="{E88CA01B-4743-4502-A596-85FFA46F7EEF}" type="parTrans" cxnId="{6C9D169F-3B78-44B9-A030-0350E3C84996}">
      <dgm:prSet/>
      <dgm:spPr/>
      <dgm:t>
        <a:bodyPr/>
        <a:lstStyle/>
        <a:p>
          <a:endParaRPr lang="nl-NL"/>
        </a:p>
      </dgm:t>
    </dgm:pt>
    <dgm:pt modelId="{B274E81C-D497-4163-947E-97ED6EB52D36}" type="sibTrans" cxnId="{6C9D169F-3B78-44B9-A030-0350E3C84996}">
      <dgm:prSet/>
      <dgm:spPr/>
      <dgm:t>
        <a:bodyPr/>
        <a:lstStyle/>
        <a:p>
          <a:endParaRPr lang="nl-NL"/>
        </a:p>
      </dgm:t>
    </dgm:pt>
    <dgm:pt modelId="{9FBC138C-2D0C-4D99-992E-0E3BF2F41E2C}" type="pres">
      <dgm:prSet presAssocID="{AD6D6761-1E93-4092-808E-F5EE2CB6C104}" presName="rootnode" presStyleCnt="0">
        <dgm:presLayoutVars>
          <dgm:chMax/>
          <dgm:chPref/>
          <dgm:dir/>
          <dgm:animLvl val="lvl"/>
        </dgm:presLayoutVars>
      </dgm:prSet>
      <dgm:spPr/>
    </dgm:pt>
    <dgm:pt modelId="{816B19FF-B30C-415C-9052-A1CCB2AB8995}" type="pres">
      <dgm:prSet presAssocID="{772036B3-BCAB-45E3-915D-A4D67FBE51B8}" presName="composite" presStyleCnt="0"/>
      <dgm:spPr/>
    </dgm:pt>
    <dgm:pt modelId="{CBFFCCD9-B56E-44A3-A4A8-241D85853140}" type="pres">
      <dgm:prSet presAssocID="{772036B3-BCAB-45E3-915D-A4D67FBE51B8}" presName="LShape" presStyleLbl="alignNode1" presStyleIdx="0" presStyleCnt="5"/>
      <dgm:spPr/>
    </dgm:pt>
    <dgm:pt modelId="{AE00FE3E-4D14-4BCB-8574-B6A408C605CA}" type="pres">
      <dgm:prSet presAssocID="{772036B3-BCAB-45E3-915D-A4D67FBE51B8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F58764CB-52E1-41C2-A13B-BC344BA669A9}" type="pres">
      <dgm:prSet presAssocID="{772036B3-BCAB-45E3-915D-A4D67FBE51B8}" presName="Triangle" presStyleLbl="alignNode1" presStyleIdx="1" presStyleCnt="5"/>
      <dgm:spPr/>
    </dgm:pt>
    <dgm:pt modelId="{CCC64BF7-2EE2-4D9A-AD8E-5580A9314694}" type="pres">
      <dgm:prSet presAssocID="{5284E981-A034-4E20-9611-B484FCE1BF1E}" presName="sibTrans" presStyleCnt="0"/>
      <dgm:spPr/>
    </dgm:pt>
    <dgm:pt modelId="{CF30A21B-7F47-4ACC-8EF9-DE7AD3F25D88}" type="pres">
      <dgm:prSet presAssocID="{5284E981-A034-4E20-9611-B484FCE1BF1E}" presName="space" presStyleCnt="0"/>
      <dgm:spPr/>
    </dgm:pt>
    <dgm:pt modelId="{915D3C17-427C-4218-9651-DAEDC81C1111}" type="pres">
      <dgm:prSet presAssocID="{B7C9F7F8-B4AA-4969-BBEF-66B1CA160C41}" presName="composite" presStyleCnt="0"/>
      <dgm:spPr/>
    </dgm:pt>
    <dgm:pt modelId="{896D2C97-1D91-4A34-9AFE-08537C2478C8}" type="pres">
      <dgm:prSet presAssocID="{B7C9F7F8-B4AA-4969-BBEF-66B1CA160C41}" presName="LShape" presStyleLbl="alignNode1" presStyleIdx="2" presStyleCnt="5"/>
      <dgm:spPr/>
    </dgm:pt>
    <dgm:pt modelId="{F6233724-EBF4-4968-A130-7B462D107DB5}" type="pres">
      <dgm:prSet presAssocID="{B7C9F7F8-B4AA-4969-BBEF-66B1CA160C41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37D0FA79-29C1-4ADB-8FE3-46A816C76676}" type="pres">
      <dgm:prSet presAssocID="{B7C9F7F8-B4AA-4969-BBEF-66B1CA160C41}" presName="Triangle" presStyleLbl="alignNode1" presStyleIdx="3" presStyleCnt="5"/>
      <dgm:spPr/>
    </dgm:pt>
    <dgm:pt modelId="{D5FB0B65-4945-43C8-A5C2-3DD8EE7D6AF4}" type="pres">
      <dgm:prSet presAssocID="{B274E81C-D497-4163-947E-97ED6EB52D36}" presName="sibTrans" presStyleCnt="0"/>
      <dgm:spPr/>
    </dgm:pt>
    <dgm:pt modelId="{A95BFFBB-9D63-44B5-9E94-A4966AB2BEE3}" type="pres">
      <dgm:prSet presAssocID="{B274E81C-D497-4163-947E-97ED6EB52D36}" presName="space" presStyleCnt="0"/>
      <dgm:spPr/>
    </dgm:pt>
    <dgm:pt modelId="{2ABDBD1A-156C-4BEB-B627-3877F2CFF983}" type="pres">
      <dgm:prSet presAssocID="{325A1502-B4EE-4115-862C-F1BAD34AB5B6}" presName="composite" presStyleCnt="0"/>
      <dgm:spPr/>
    </dgm:pt>
    <dgm:pt modelId="{E42D269D-9DAF-4CF2-AFF4-C177CB3EF307}" type="pres">
      <dgm:prSet presAssocID="{325A1502-B4EE-4115-862C-F1BAD34AB5B6}" presName="LShape" presStyleLbl="alignNode1" presStyleIdx="4" presStyleCnt="5"/>
      <dgm:spPr/>
    </dgm:pt>
    <dgm:pt modelId="{A1E183B3-06D7-461F-A44E-F6ECE52F2284}" type="pres">
      <dgm:prSet presAssocID="{325A1502-B4EE-4115-862C-F1BAD34AB5B6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DD2BC227-3FDC-4B2F-8F37-3C1DC8715591}" srcId="{AD6D6761-1E93-4092-808E-F5EE2CB6C104}" destId="{325A1502-B4EE-4115-862C-F1BAD34AB5B6}" srcOrd="2" destOrd="0" parTransId="{08F9CA3C-9A84-45C7-B124-AD1F495D79C0}" sibTransId="{B179760C-09D3-489F-9387-9232FD29C9DD}"/>
    <dgm:cxn modelId="{BEA2463B-98E2-4C95-9AB7-BB1DA781FEDC}" type="presOf" srcId="{AD6D6761-1E93-4092-808E-F5EE2CB6C104}" destId="{9FBC138C-2D0C-4D99-992E-0E3BF2F41E2C}" srcOrd="0" destOrd="0" presId="urn:microsoft.com/office/officeart/2009/3/layout/StepUpProcess"/>
    <dgm:cxn modelId="{6A32613D-39C2-4CF3-BE30-5A2223EA9BC0}" type="presOf" srcId="{772036B3-BCAB-45E3-915D-A4D67FBE51B8}" destId="{AE00FE3E-4D14-4BCB-8574-B6A408C605CA}" srcOrd="0" destOrd="0" presId="urn:microsoft.com/office/officeart/2009/3/layout/StepUpProcess"/>
    <dgm:cxn modelId="{12B2F975-A8EF-4FD9-808A-7A2353548FBF}" type="presOf" srcId="{B7C9F7F8-B4AA-4969-BBEF-66B1CA160C41}" destId="{F6233724-EBF4-4968-A130-7B462D107DB5}" srcOrd="0" destOrd="0" presId="urn:microsoft.com/office/officeart/2009/3/layout/StepUpProcess"/>
    <dgm:cxn modelId="{6C9D169F-3B78-44B9-A030-0350E3C84996}" srcId="{AD6D6761-1E93-4092-808E-F5EE2CB6C104}" destId="{B7C9F7F8-B4AA-4969-BBEF-66B1CA160C41}" srcOrd="1" destOrd="0" parTransId="{E88CA01B-4743-4502-A596-85FFA46F7EEF}" sibTransId="{B274E81C-D497-4163-947E-97ED6EB52D36}"/>
    <dgm:cxn modelId="{D5BFAAB5-C5DD-4C54-A332-B8D47268E255}" srcId="{AD6D6761-1E93-4092-808E-F5EE2CB6C104}" destId="{772036B3-BCAB-45E3-915D-A4D67FBE51B8}" srcOrd="0" destOrd="0" parTransId="{D0FD3641-9817-40CF-B31E-5AB3C0516B37}" sibTransId="{5284E981-A034-4E20-9611-B484FCE1BF1E}"/>
    <dgm:cxn modelId="{E0950BEE-44A8-413F-AC30-DF658F9F43EF}" type="presOf" srcId="{325A1502-B4EE-4115-862C-F1BAD34AB5B6}" destId="{A1E183B3-06D7-461F-A44E-F6ECE52F2284}" srcOrd="0" destOrd="0" presId="urn:microsoft.com/office/officeart/2009/3/layout/StepUpProcess"/>
    <dgm:cxn modelId="{92F225A0-BF5F-49A9-BD8B-195362E9CC3C}" type="presParOf" srcId="{9FBC138C-2D0C-4D99-992E-0E3BF2F41E2C}" destId="{816B19FF-B30C-415C-9052-A1CCB2AB8995}" srcOrd="0" destOrd="0" presId="urn:microsoft.com/office/officeart/2009/3/layout/StepUpProcess"/>
    <dgm:cxn modelId="{8DEA6F84-A8AD-44A8-B6A9-C557B04F1B8C}" type="presParOf" srcId="{816B19FF-B30C-415C-9052-A1CCB2AB8995}" destId="{CBFFCCD9-B56E-44A3-A4A8-241D85853140}" srcOrd="0" destOrd="0" presId="urn:microsoft.com/office/officeart/2009/3/layout/StepUpProcess"/>
    <dgm:cxn modelId="{CDC0C4C4-69E8-4DE7-8A30-6826F5E7C97F}" type="presParOf" srcId="{816B19FF-B30C-415C-9052-A1CCB2AB8995}" destId="{AE00FE3E-4D14-4BCB-8574-B6A408C605CA}" srcOrd="1" destOrd="0" presId="urn:microsoft.com/office/officeart/2009/3/layout/StepUpProcess"/>
    <dgm:cxn modelId="{64F9D1F0-3E75-4A9A-BACC-4D26A81D4271}" type="presParOf" srcId="{816B19FF-B30C-415C-9052-A1CCB2AB8995}" destId="{F58764CB-52E1-41C2-A13B-BC344BA669A9}" srcOrd="2" destOrd="0" presId="urn:microsoft.com/office/officeart/2009/3/layout/StepUpProcess"/>
    <dgm:cxn modelId="{E69C0132-E126-464F-9D6E-CDD714C33E5D}" type="presParOf" srcId="{9FBC138C-2D0C-4D99-992E-0E3BF2F41E2C}" destId="{CCC64BF7-2EE2-4D9A-AD8E-5580A9314694}" srcOrd="1" destOrd="0" presId="urn:microsoft.com/office/officeart/2009/3/layout/StepUpProcess"/>
    <dgm:cxn modelId="{0AD80559-9E87-4F5E-9418-E5D0C7FE74AC}" type="presParOf" srcId="{CCC64BF7-2EE2-4D9A-AD8E-5580A9314694}" destId="{CF30A21B-7F47-4ACC-8EF9-DE7AD3F25D88}" srcOrd="0" destOrd="0" presId="urn:microsoft.com/office/officeart/2009/3/layout/StepUpProcess"/>
    <dgm:cxn modelId="{F088D518-E400-420E-BB1C-4053FD23F311}" type="presParOf" srcId="{9FBC138C-2D0C-4D99-992E-0E3BF2F41E2C}" destId="{915D3C17-427C-4218-9651-DAEDC81C1111}" srcOrd="2" destOrd="0" presId="urn:microsoft.com/office/officeart/2009/3/layout/StepUpProcess"/>
    <dgm:cxn modelId="{57D3DAA1-D92D-40C9-B21C-7A664B9A53B2}" type="presParOf" srcId="{915D3C17-427C-4218-9651-DAEDC81C1111}" destId="{896D2C97-1D91-4A34-9AFE-08537C2478C8}" srcOrd="0" destOrd="0" presId="urn:microsoft.com/office/officeart/2009/3/layout/StepUpProcess"/>
    <dgm:cxn modelId="{C89A02E4-55A4-49E0-8DCD-CE0A5E7BB800}" type="presParOf" srcId="{915D3C17-427C-4218-9651-DAEDC81C1111}" destId="{F6233724-EBF4-4968-A130-7B462D107DB5}" srcOrd="1" destOrd="0" presId="urn:microsoft.com/office/officeart/2009/3/layout/StepUpProcess"/>
    <dgm:cxn modelId="{71B9993E-95FE-456F-BF0F-467E9B766E4A}" type="presParOf" srcId="{915D3C17-427C-4218-9651-DAEDC81C1111}" destId="{37D0FA79-29C1-4ADB-8FE3-46A816C76676}" srcOrd="2" destOrd="0" presId="urn:microsoft.com/office/officeart/2009/3/layout/StepUpProcess"/>
    <dgm:cxn modelId="{CB05580F-1416-405C-91D3-1FDC78FF3852}" type="presParOf" srcId="{9FBC138C-2D0C-4D99-992E-0E3BF2F41E2C}" destId="{D5FB0B65-4945-43C8-A5C2-3DD8EE7D6AF4}" srcOrd="3" destOrd="0" presId="urn:microsoft.com/office/officeart/2009/3/layout/StepUpProcess"/>
    <dgm:cxn modelId="{2EF64D13-55D2-452B-A2D9-6E10960821C9}" type="presParOf" srcId="{D5FB0B65-4945-43C8-A5C2-3DD8EE7D6AF4}" destId="{A95BFFBB-9D63-44B5-9E94-A4966AB2BEE3}" srcOrd="0" destOrd="0" presId="urn:microsoft.com/office/officeart/2009/3/layout/StepUpProcess"/>
    <dgm:cxn modelId="{EF7A8738-546D-413D-98B4-3BB7EF34E4D8}" type="presParOf" srcId="{9FBC138C-2D0C-4D99-992E-0E3BF2F41E2C}" destId="{2ABDBD1A-156C-4BEB-B627-3877F2CFF983}" srcOrd="4" destOrd="0" presId="urn:microsoft.com/office/officeart/2009/3/layout/StepUpProcess"/>
    <dgm:cxn modelId="{23885980-21F5-4DF2-996C-56B985D1D5A4}" type="presParOf" srcId="{2ABDBD1A-156C-4BEB-B627-3877F2CFF983}" destId="{E42D269D-9DAF-4CF2-AFF4-C177CB3EF307}" srcOrd="0" destOrd="0" presId="urn:microsoft.com/office/officeart/2009/3/layout/StepUpProcess"/>
    <dgm:cxn modelId="{672FA8CC-BBD5-43F8-9C5C-447EE6073877}" type="presParOf" srcId="{2ABDBD1A-156C-4BEB-B627-3877F2CFF983}" destId="{A1E183B3-06D7-461F-A44E-F6ECE52F2284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943990-E00A-4B62-931F-574F2311DDFC}" type="doc">
      <dgm:prSet loTypeId="urn:microsoft.com/office/officeart/2005/8/layout/arrow1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DDECEB6C-7FBB-4D9D-8C7D-48015187C844}">
      <dgm:prSet phldrT="[Tekst]"/>
      <dgm:spPr/>
      <dgm:t>
        <a:bodyPr/>
        <a:lstStyle/>
        <a:p>
          <a:r>
            <a:rPr lang="nl-BE" dirty="0"/>
            <a:t>Zonde</a:t>
          </a:r>
          <a:br>
            <a:rPr lang="nl-BE" dirty="0"/>
          </a:br>
          <a:r>
            <a:rPr lang="nl-BE" dirty="0"/>
            <a:t>kiest verval</a:t>
          </a:r>
        </a:p>
      </dgm:t>
    </dgm:pt>
    <dgm:pt modelId="{B5DB9F49-CB3E-4C8E-BB22-2F8A02D8722C}" type="parTrans" cxnId="{AFA629A4-FDCD-437B-A45A-66D596F15B0D}">
      <dgm:prSet/>
      <dgm:spPr/>
      <dgm:t>
        <a:bodyPr/>
        <a:lstStyle/>
        <a:p>
          <a:endParaRPr lang="nl-BE"/>
        </a:p>
      </dgm:t>
    </dgm:pt>
    <dgm:pt modelId="{7DA6EBFC-4D02-4000-8BFE-7D88F36B9EC1}" type="sibTrans" cxnId="{AFA629A4-FDCD-437B-A45A-66D596F15B0D}">
      <dgm:prSet/>
      <dgm:spPr/>
      <dgm:t>
        <a:bodyPr/>
        <a:lstStyle/>
        <a:p>
          <a:endParaRPr lang="nl-BE"/>
        </a:p>
      </dgm:t>
    </dgm:pt>
    <dgm:pt modelId="{94C76720-CA35-4543-AD19-EF3B9CF074AF}">
      <dgm:prSet phldrT="[Tekst]"/>
      <dgm:spPr/>
      <dgm:t>
        <a:bodyPr/>
        <a:lstStyle/>
        <a:p>
          <a:r>
            <a:rPr lang="nl-BE" dirty="0"/>
            <a:t>Thora</a:t>
          </a:r>
          <a:br>
            <a:rPr lang="nl-BE" dirty="0"/>
          </a:br>
          <a:r>
            <a:rPr lang="nl-BE" dirty="0"/>
            <a:t>kiest leven</a:t>
          </a:r>
        </a:p>
      </dgm:t>
    </dgm:pt>
    <dgm:pt modelId="{D9B35AED-47E6-41F2-BBE2-5CF5FA11EE61}" type="parTrans" cxnId="{2832055B-681D-49EE-8E3D-B505331E3E21}">
      <dgm:prSet/>
      <dgm:spPr/>
      <dgm:t>
        <a:bodyPr/>
        <a:lstStyle/>
        <a:p>
          <a:endParaRPr lang="nl-BE"/>
        </a:p>
      </dgm:t>
    </dgm:pt>
    <dgm:pt modelId="{5C5B0D5C-E4C8-43BB-B26C-1E737D677A9B}" type="sibTrans" cxnId="{2832055B-681D-49EE-8E3D-B505331E3E21}">
      <dgm:prSet/>
      <dgm:spPr/>
      <dgm:t>
        <a:bodyPr/>
        <a:lstStyle/>
        <a:p>
          <a:endParaRPr lang="nl-BE"/>
        </a:p>
      </dgm:t>
    </dgm:pt>
    <dgm:pt modelId="{89761A2D-9012-45B1-91D6-5A82868C96EB}" type="pres">
      <dgm:prSet presAssocID="{4F943990-E00A-4B62-931F-574F2311DDFC}" presName="cycle" presStyleCnt="0">
        <dgm:presLayoutVars>
          <dgm:dir/>
          <dgm:resizeHandles val="exact"/>
        </dgm:presLayoutVars>
      </dgm:prSet>
      <dgm:spPr/>
    </dgm:pt>
    <dgm:pt modelId="{FF348A51-5AF9-4794-91C2-F7756AB6DE1E}" type="pres">
      <dgm:prSet presAssocID="{DDECEB6C-7FBB-4D9D-8C7D-48015187C844}" presName="arrow" presStyleLbl="node1" presStyleIdx="0" presStyleCnt="2" custRadScaleRad="103340" custRadScaleInc="8115">
        <dgm:presLayoutVars>
          <dgm:bulletEnabled val="1"/>
        </dgm:presLayoutVars>
      </dgm:prSet>
      <dgm:spPr/>
    </dgm:pt>
    <dgm:pt modelId="{CE323842-312A-4275-9B60-37C05F40173D}" type="pres">
      <dgm:prSet presAssocID="{94C76720-CA35-4543-AD19-EF3B9CF074AF}" presName="arrow" presStyleLbl="node1" presStyleIdx="1" presStyleCnt="2">
        <dgm:presLayoutVars>
          <dgm:bulletEnabled val="1"/>
        </dgm:presLayoutVars>
      </dgm:prSet>
      <dgm:spPr/>
    </dgm:pt>
  </dgm:ptLst>
  <dgm:cxnLst>
    <dgm:cxn modelId="{2832055B-681D-49EE-8E3D-B505331E3E21}" srcId="{4F943990-E00A-4B62-931F-574F2311DDFC}" destId="{94C76720-CA35-4543-AD19-EF3B9CF074AF}" srcOrd="1" destOrd="0" parTransId="{D9B35AED-47E6-41F2-BBE2-5CF5FA11EE61}" sibTransId="{5C5B0D5C-E4C8-43BB-B26C-1E737D677A9B}"/>
    <dgm:cxn modelId="{A343B579-2DF1-4CDF-9F42-E0EF36FCFD84}" type="presOf" srcId="{4F943990-E00A-4B62-931F-574F2311DDFC}" destId="{89761A2D-9012-45B1-91D6-5A82868C96EB}" srcOrd="0" destOrd="0" presId="urn:microsoft.com/office/officeart/2005/8/layout/arrow1"/>
    <dgm:cxn modelId="{C3DC277B-148D-4C1D-BBDF-19E4A1474ACC}" type="presOf" srcId="{94C76720-CA35-4543-AD19-EF3B9CF074AF}" destId="{CE323842-312A-4275-9B60-37C05F40173D}" srcOrd="0" destOrd="0" presId="urn:microsoft.com/office/officeart/2005/8/layout/arrow1"/>
    <dgm:cxn modelId="{AFA629A4-FDCD-437B-A45A-66D596F15B0D}" srcId="{4F943990-E00A-4B62-931F-574F2311DDFC}" destId="{DDECEB6C-7FBB-4D9D-8C7D-48015187C844}" srcOrd="0" destOrd="0" parTransId="{B5DB9F49-CB3E-4C8E-BB22-2F8A02D8722C}" sibTransId="{7DA6EBFC-4D02-4000-8BFE-7D88F36B9EC1}"/>
    <dgm:cxn modelId="{43F6FDC8-61C1-41C8-A859-05030D24CF65}" type="presOf" srcId="{DDECEB6C-7FBB-4D9D-8C7D-48015187C844}" destId="{FF348A51-5AF9-4794-91C2-F7756AB6DE1E}" srcOrd="0" destOrd="0" presId="urn:microsoft.com/office/officeart/2005/8/layout/arrow1"/>
    <dgm:cxn modelId="{D37B1244-772F-477A-A5C9-2705A79E923C}" type="presParOf" srcId="{89761A2D-9012-45B1-91D6-5A82868C96EB}" destId="{FF348A51-5AF9-4794-91C2-F7756AB6DE1E}" srcOrd="0" destOrd="0" presId="urn:microsoft.com/office/officeart/2005/8/layout/arrow1"/>
    <dgm:cxn modelId="{9744AD4D-B359-465F-B4DA-3F5AABCC2A00}" type="presParOf" srcId="{89761A2D-9012-45B1-91D6-5A82868C96EB}" destId="{CE323842-312A-4275-9B60-37C05F40173D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F943990-E00A-4B62-931F-574F2311DDFC}" type="doc">
      <dgm:prSet loTypeId="urn:microsoft.com/office/officeart/2005/8/layout/funnel1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nl-BE"/>
        </a:p>
      </dgm:t>
    </dgm:pt>
    <dgm:pt modelId="{56B19021-52AD-4E02-BB43-CC44A1F40027}">
      <dgm:prSet phldrT="[Tekst]"/>
      <dgm:spPr/>
      <dgm:t>
        <a:bodyPr/>
        <a:lstStyle/>
        <a:p>
          <a:r>
            <a:rPr lang="nl-BE" dirty="0"/>
            <a:t>Lichaam</a:t>
          </a:r>
        </a:p>
      </dgm:t>
    </dgm:pt>
    <dgm:pt modelId="{3CFA1C42-0FC0-4C93-A5E8-9B1E58585E7A}" type="parTrans" cxnId="{5F4F8D65-C7C0-4B0A-9AF3-B066C741C5E8}">
      <dgm:prSet/>
      <dgm:spPr/>
      <dgm:t>
        <a:bodyPr/>
        <a:lstStyle/>
        <a:p>
          <a:endParaRPr lang="nl-BE"/>
        </a:p>
      </dgm:t>
    </dgm:pt>
    <dgm:pt modelId="{2B66DE68-EC65-48B2-9045-BA5666B04EB5}" type="sibTrans" cxnId="{5F4F8D65-C7C0-4B0A-9AF3-B066C741C5E8}">
      <dgm:prSet/>
      <dgm:spPr/>
      <dgm:t>
        <a:bodyPr/>
        <a:lstStyle/>
        <a:p>
          <a:endParaRPr lang="nl-BE"/>
        </a:p>
      </dgm:t>
    </dgm:pt>
    <dgm:pt modelId="{185D663F-C110-412F-B305-EDF7C338645D}">
      <dgm:prSet phldrT="[Tekst]"/>
      <dgm:spPr/>
      <dgm:t>
        <a:bodyPr/>
        <a:lstStyle/>
        <a:p>
          <a:r>
            <a:rPr lang="nl-BE" dirty="0"/>
            <a:t>Ziel</a:t>
          </a:r>
        </a:p>
      </dgm:t>
    </dgm:pt>
    <dgm:pt modelId="{49F797B5-5366-4144-8B71-87CAC3BFE7F5}" type="parTrans" cxnId="{CAE39C28-8D25-49BF-81AB-3D17A8CF3F0D}">
      <dgm:prSet/>
      <dgm:spPr/>
      <dgm:t>
        <a:bodyPr/>
        <a:lstStyle/>
        <a:p>
          <a:endParaRPr lang="nl-BE"/>
        </a:p>
      </dgm:t>
    </dgm:pt>
    <dgm:pt modelId="{69F82B1E-864F-44F0-90E4-F73D2A8F8B9A}" type="sibTrans" cxnId="{CAE39C28-8D25-49BF-81AB-3D17A8CF3F0D}">
      <dgm:prSet/>
      <dgm:spPr/>
      <dgm:t>
        <a:bodyPr/>
        <a:lstStyle/>
        <a:p>
          <a:endParaRPr lang="nl-BE"/>
        </a:p>
      </dgm:t>
    </dgm:pt>
    <dgm:pt modelId="{B10B4E69-E543-4543-BA94-89F4CB6799BF}">
      <dgm:prSet phldrT="[Tekst]"/>
      <dgm:spPr/>
      <dgm:t>
        <a:bodyPr/>
        <a:lstStyle/>
        <a:p>
          <a:r>
            <a:rPr lang="nl-BE" dirty="0"/>
            <a:t>Geest</a:t>
          </a:r>
        </a:p>
      </dgm:t>
    </dgm:pt>
    <dgm:pt modelId="{6F2107BA-81D7-4A1D-8BE9-85FD4B4FF08F}" type="parTrans" cxnId="{2CF8C87F-4E3B-428C-BBCD-AE21E2EF2AEF}">
      <dgm:prSet/>
      <dgm:spPr/>
      <dgm:t>
        <a:bodyPr/>
        <a:lstStyle/>
        <a:p>
          <a:endParaRPr lang="nl-BE"/>
        </a:p>
      </dgm:t>
    </dgm:pt>
    <dgm:pt modelId="{2CDD2EFD-BDD7-4256-801D-7AB52C5DB8FE}" type="sibTrans" cxnId="{2CF8C87F-4E3B-428C-BBCD-AE21E2EF2AEF}">
      <dgm:prSet/>
      <dgm:spPr/>
      <dgm:t>
        <a:bodyPr/>
        <a:lstStyle/>
        <a:p>
          <a:endParaRPr lang="nl-BE"/>
        </a:p>
      </dgm:t>
    </dgm:pt>
    <dgm:pt modelId="{493F8C2B-72B7-4B6A-97CC-5F76A8C6465D}">
      <dgm:prSet phldrT="[Tekst]"/>
      <dgm:spPr/>
      <dgm:t>
        <a:bodyPr/>
        <a:lstStyle/>
        <a:p>
          <a:r>
            <a:rPr lang="nl-BE" dirty="0"/>
            <a:t>Hart tegen God</a:t>
          </a:r>
        </a:p>
      </dgm:t>
    </dgm:pt>
    <dgm:pt modelId="{A7E6D9EA-C175-4A8A-832C-64BCE14F796E}" type="parTrans" cxnId="{1BA3A737-56B1-4ACD-A8DA-D02BEEDCBF2B}">
      <dgm:prSet/>
      <dgm:spPr/>
      <dgm:t>
        <a:bodyPr/>
        <a:lstStyle/>
        <a:p>
          <a:endParaRPr lang="nl-BE"/>
        </a:p>
      </dgm:t>
    </dgm:pt>
    <dgm:pt modelId="{EAA6143F-1EAE-4955-8FA0-935A5E7959F2}" type="sibTrans" cxnId="{1BA3A737-56B1-4ACD-A8DA-D02BEEDCBF2B}">
      <dgm:prSet/>
      <dgm:spPr/>
      <dgm:t>
        <a:bodyPr/>
        <a:lstStyle/>
        <a:p>
          <a:endParaRPr lang="nl-BE"/>
        </a:p>
      </dgm:t>
    </dgm:pt>
    <dgm:pt modelId="{24AAC3F6-E9FF-46C2-9B8C-E9881C254922}" type="pres">
      <dgm:prSet presAssocID="{4F943990-E00A-4B62-931F-574F2311DDFC}" presName="Name0" presStyleCnt="0">
        <dgm:presLayoutVars>
          <dgm:chMax val="4"/>
          <dgm:resizeHandles val="exact"/>
        </dgm:presLayoutVars>
      </dgm:prSet>
      <dgm:spPr/>
    </dgm:pt>
    <dgm:pt modelId="{8103408C-8307-44E9-9F20-036E38BD6879}" type="pres">
      <dgm:prSet presAssocID="{4F943990-E00A-4B62-931F-574F2311DDFC}" presName="ellipse" presStyleLbl="trBgShp" presStyleIdx="0" presStyleCnt="1"/>
      <dgm:spPr/>
    </dgm:pt>
    <dgm:pt modelId="{701198E5-AEC2-46B9-AAB3-415400610C3A}" type="pres">
      <dgm:prSet presAssocID="{4F943990-E00A-4B62-931F-574F2311DDFC}" presName="arrow1" presStyleLbl="fgShp" presStyleIdx="0" presStyleCnt="1"/>
      <dgm:spPr/>
    </dgm:pt>
    <dgm:pt modelId="{94E0E2E6-843C-4A34-B490-990FF7B14DF7}" type="pres">
      <dgm:prSet presAssocID="{4F943990-E00A-4B62-931F-574F2311DDFC}" presName="rectangle" presStyleLbl="revTx" presStyleIdx="0" presStyleCnt="1">
        <dgm:presLayoutVars>
          <dgm:bulletEnabled val="1"/>
        </dgm:presLayoutVars>
      </dgm:prSet>
      <dgm:spPr/>
    </dgm:pt>
    <dgm:pt modelId="{62BDACA9-69E1-496B-A263-8934E28F3333}" type="pres">
      <dgm:prSet presAssocID="{185D663F-C110-412F-B305-EDF7C338645D}" presName="item1" presStyleLbl="node1" presStyleIdx="0" presStyleCnt="3">
        <dgm:presLayoutVars>
          <dgm:bulletEnabled val="1"/>
        </dgm:presLayoutVars>
      </dgm:prSet>
      <dgm:spPr/>
    </dgm:pt>
    <dgm:pt modelId="{04795E08-5AAE-4DDD-AE1C-F052918620F9}" type="pres">
      <dgm:prSet presAssocID="{B10B4E69-E543-4543-BA94-89F4CB6799BF}" presName="item2" presStyleLbl="node1" presStyleIdx="1" presStyleCnt="3">
        <dgm:presLayoutVars>
          <dgm:bulletEnabled val="1"/>
        </dgm:presLayoutVars>
      </dgm:prSet>
      <dgm:spPr/>
    </dgm:pt>
    <dgm:pt modelId="{A07B8770-7A6E-4845-B868-F03D47D25095}" type="pres">
      <dgm:prSet presAssocID="{493F8C2B-72B7-4B6A-97CC-5F76A8C6465D}" presName="item3" presStyleLbl="node1" presStyleIdx="2" presStyleCnt="3">
        <dgm:presLayoutVars>
          <dgm:bulletEnabled val="1"/>
        </dgm:presLayoutVars>
      </dgm:prSet>
      <dgm:spPr/>
    </dgm:pt>
    <dgm:pt modelId="{9E3270A0-4A47-4142-BC0C-B55E25BB8139}" type="pres">
      <dgm:prSet presAssocID="{4F943990-E00A-4B62-931F-574F2311DDFC}" presName="funnel" presStyleLbl="trAlignAcc1" presStyleIdx="0" presStyleCnt="1"/>
      <dgm:spPr/>
    </dgm:pt>
  </dgm:ptLst>
  <dgm:cxnLst>
    <dgm:cxn modelId="{BC1F790E-842D-41BC-AE2D-8DCD940A4072}" type="presOf" srcId="{56B19021-52AD-4E02-BB43-CC44A1F40027}" destId="{A07B8770-7A6E-4845-B868-F03D47D25095}" srcOrd="0" destOrd="0" presId="urn:microsoft.com/office/officeart/2005/8/layout/funnel1"/>
    <dgm:cxn modelId="{CAE39C28-8D25-49BF-81AB-3D17A8CF3F0D}" srcId="{4F943990-E00A-4B62-931F-574F2311DDFC}" destId="{185D663F-C110-412F-B305-EDF7C338645D}" srcOrd="1" destOrd="0" parTransId="{49F797B5-5366-4144-8B71-87CAC3BFE7F5}" sibTransId="{69F82B1E-864F-44F0-90E4-F73D2A8F8B9A}"/>
    <dgm:cxn modelId="{1BA3A737-56B1-4ACD-A8DA-D02BEEDCBF2B}" srcId="{4F943990-E00A-4B62-931F-574F2311DDFC}" destId="{493F8C2B-72B7-4B6A-97CC-5F76A8C6465D}" srcOrd="3" destOrd="0" parTransId="{A7E6D9EA-C175-4A8A-832C-64BCE14F796E}" sibTransId="{EAA6143F-1EAE-4955-8FA0-935A5E7959F2}"/>
    <dgm:cxn modelId="{5F4F8D65-C7C0-4B0A-9AF3-B066C741C5E8}" srcId="{4F943990-E00A-4B62-931F-574F2311DDFC}" destId="{56B19021-52AD-4E02-BB43-CC44A1F40027}" srcOrd="0" destOrd="0" parTransId="{3CFA1C42-0FC0-4C93-A5E8-9B1E58585E7A}" sibTransId="{2B66DE68-EC65-48B2-9045-BA5666B04EB5}"/>
    <dgm:cxn modelId="{77C8D769-0487-4AE7-8BB8-E531B3495409}" type="presOf" srcId="{185D663F-C110-412F-B305-EDF7C338645D}" destId="{04795E08-5AAE-4DDD-AE1C-F052918620F9}" srcOrd="0" destOrd="0" presId="urn:microsoft.com/office/officeart/2005/8/layout/funnel1"/>
    <dgm:cxn modelId="{2CF8C87F-4E3B-428C-BBCD-AE21E2EF2AEF}" srcId="{4F943990-E00A-4B62-931F-574F2311DDFC}" destId="{B10B4E69-E543-4543-BA94-89F4CB6799BF}" srcOrd="2" destOrd="0" parTransId="{6F2107BA-81D7-4A1D-8BE9-85FD4B4FF08F}" sibTransId="{2CDD2EFD-BDD7-4256-801D-7AB52C5DB8FE}"/>
    <dgm:cxn modelId="{C3B4E3C1-7B6B-4512-8E99-E9D9A2E43F06}" type="presOf" srcId="{B10B4E69-E543-4543-BA94-89F4CB6799BF}" destId="{62BDACA9-69E1-496B-A263-8934E28F3333}" srcOrd="0" destOrd="0" presId="urn:microsoft.com/office/officeart/2005/8/layout/funnel1"/>
    <dgm:cxn modelId="{379F27CE-E74D-47AC-9866-210939A0676C}" type="presOf" srcId="{493F8C2B-72B7-4B6A-97CC-5F76A8C6465D}" destId="{94E0E2E6-843C-4A34-B490-990FF7B14DF7}" srcOrd="0" destOrd="0" presId="urn:microsoft.com/office/officeart/2005/8/layout/funnel1"/>
    <dgm:cxn modelId="{390591E0-E098-44DF-9C21-AF49AEE707B4}" type="presOf" srcId="{4F943990-E00A-4B62-931F-574F2311DDFC}" destId="{24AAC3F6-E9FF-46C2-9B8C-E9881C254922}" srcOrd="0" destOrd="0" presId="urn:microsoft.com/office/officeart/2005/8/layout/funnel1"/>
    <dgm:cxn modelId="{91198287-FC10-4A8A-A2D1-EFC9BBFC4618}" type="presParOf" srcId="{24AAC3F6-E9FF-46C2-9B8C-E9881C254922}" destId="{8103408C-8307-44E9-9F20-036E38BD6879}" srcOrd="0" destOrd="0" presId="urn:microsoft.com/office/officeart/2005/8/layout/funnel1"/>
    <dgm:cxn modelId="{FC6A669E-0DB0-4100-AAFA-A916DDD90425}" type="presParOf" srcId="{24AAC3F6-E9FF-46C2-9B8C-E9881C254922}" destId="{701198E5-AEC2-46B9-AAB3-415400610C3A}" srcOrd="1" destOrd="0" presId="urn:microsoft.com/office/officeart/2005/8/layout/funnel1"/>
    <dgm:cxn modelId="{15F0D980-294C-43BC-A16F-2FD777211BA3}" type="presParOf" srcId="{24AAC3F6-E9FF-46C2-9B8C-E9881C254922}" destId="{94E0E2E6-843C-4A34-B490-990FF7B14DF7}" srcOrd="2" destOrd="0" presId="urn:microsoft.com/office/officeart/2005/8/layout/funnel1"/>
    <dgm:cxn modelId="{DD88C7A1-72B6-4C8A-8892-7B88D173638B}" type="presParOf" srcId="{24AAC3F6-E9FF-46C2-9B8C-E9881C254922}" destId="{62BDACA9-69E1-496B-A263-8934E28F3333}" srcOrd="3" destOrd="0" presId="urn:microsoft.com/office/officeart/2005/8/layout/funnel1"/>
    <dgm:cxn modelId="{E444CF3F-1BAD-4C2C-853C-5A55C08425E8}" type="presParOf" srcId="{24AAC3F6-E9FF-46C2-9B8C-E9881C254922}" destId="{04795E08-5AAE-4DDD-AE1C-F052918620F9}" srcOrd="4" destOrd="0" presId="urn:microsoft.com/office/officeart/2005/8/layout/funnel1"/>
    <dgm:cxn modelId="{F80C4AE5-49F2-4344-830D-CD5BD6C4C4B2}" type="presParOf" srcId="{24AAC3F6-E9FF-46C2-9B8C-E9881C254922}" destId="{A07B8770-7A6E-4845-B868-F03D47D25095}" srcOrd="5" destOrd="0" presId="urn:microsoft.com/office/officeart/2005/8/layout/funnel1"/>
    <dgm:cxn modelId="{4F70C728-BCF5-4C82-AA62-12027BBF8DEF}" type="presParOf" srcId="{24AAC3F6-E9FF-46C2-9B8C-E9881C254922}" destId="{9E3270A0-4A47-4142-BC0C-B55E25BB8139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F943990-E00A-4B62-931F-574F2311DDFC}" type="doc">
      <dgm:prSet loTypeId="urn:microsoft.com/office/officeart/2005/8/layout/funnel1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BE"/>
        </a:p>
      </dgm:t>
    </dgm:pt>
    <dgm:pt modelId="{56B19021-52AD-4E02-BB43-CC44A1F40027}">
      <dgm:prSet phldrT="[Tekst]"/>
      <dgm:spPr/>
      <dgm:t>
        <a:bodyPr/>
        <a:lstStyle/>
        <a:p>
          <a:r>
            <a:rPr lang="nl-BE" dirty="0"/>
            <a:t>Lichaam</a:t>
          </a:r>
        </a:p>
      </dgm:t>
    </dgm:pt>
    <dgm:pt modelId="{3CFA1C42-0FC0-4C93-A5E8-9B1E58585E7A}" type="parTrans" cxnId="{5F4F8D65-C7C0-4B0A-9AF3-B066C741C5E8}">
      <dgm:prSet/>
      <dgm:spPr/>
      <dgm:t>
        <a:bodyPr/>
        <a:lstStyle/>
        <a:p>
          <a:endParaRPr lang="nl-BE"/>
        </a:p>
      </dgm:t>
    </dgm:pt>
    <dgm:pt modelId="{2B66DE68-EC65-48B2-9045-BA5666B04EB5}" type="sibTrans" cxnId="{5F4F8D65-C7C0-4B0A-9AF3-B066C741C5E8}">
      <dgm:prSet/>
      <dgm:spPr/>
      <dgm:t>
        <a:bodyPr/>
        <a:lstStyle/>
        <a:p>
          <a:endParaRPr lang="nl-BE"/>
        </a:p>
      </dgm:t>
    </dgm:pt>
    <dgm:pt modelId="{185D663F-C110-412F-B305-EDF7C338645D}">
      <dgm:prSet phldrT="[Tekst]"/>
      <dgm:spPr/>
      <dgm:t>
        <a:bodyPr/>
        <a:lstStyle/>
        <a:p>
          <a:r>
            <a:rPr lang="nl-BE" dirty="0"/>
            <a:t>Ziel</a:t>
          </a:r>
        </a:p>
      </dgm:t>
    </dgm:pt>
    <dgm:pt modelId="{49F797B5-5366-4144-8B71-87CAC3BFE7F5}" type="parTrans" cxnId="{CAE39C28-8D25-49BF-81AB-3D17A8CF3F0D}">
      <dgm:prSet/>
      <dgm:spPr/>
      <dgm:t>
        <a:bodyPr/>
        <a:lstStyle/>
        <a:p>
          <a:endParaRPr lang="nl-BE"/>
        </a:p>
      </dgm:t>
    </dgm:pt>
    <dgm:pt modelId="{69F82B1E-864F-44F0-90E4-F73D2A8F8B9A}" type="sibTrans" cxnId="{CAE39C28-8D25-49BF-81AB-3D17A8CF3F0D}">
      <dgm:prSet/>
      <dgm:spPr/>
      <dgm:t>
        <a:bodyPr/>
        <a:lstStyle/>
        <a:p>
          <a:endParaRPr lang="nl-BE"/>
        </a:p>
      </dgm:t>
    </dgm:pt>
    <dgm:pt modelId="{B10B4E69-E543-4543-BA94-89F4CB6799BF}">
      <dgm:prSet phldrT="[Tekst]"/>
      <dgm:spPr/>
      <dgm:t>
        <a:bodyPr/>
        <a:lstStyle/>
        <a:p>
          <a:r>
            <a:rPr lang="nl-BE" dirty="0"/>
            <a:t>Geest</a:t>
          </a:r>
        </a:p>
      </dgm:t>
    </dgm:pt>
    <dgm:pt modelId="{6F2107BA-81D7-4A1D-8BE9-85FD4B4FF08F}" type="parTrans" cxnId="{2CF8C87F-4E3B-428C-BBCD-AE21E2EF2AEF}">
      <dgm:prSet/>
      <dgm:spPr/>
      <dgm:t>
        <a:bodyPr/>
        <a:lstStyle/>
        <a:p>
          <a:endParaRPr lang="nl-BE"/>
        </a:p>
      </dgm:t>
    </dgm:pt>
    <dgm:pt modelId="{2CDD2EFD-BDD7-4256-801D-7AB52C5DB8FE}" type="sibTrans" cxnId="{2CF8C87F-4E3B-428C-BBCD-AE21E2EF2AEF}">
      <dgm:prSet/>
      <dgm:spPr/>
      <dgm:t>
        <a:bodyPr/>
        <a:lstStyle/>
        <a:p>
          <a:endParaRPr lang="nl-BE"/>
        </a:p>
      </dgm:t>
    </dgm:pt>
    <dgm:pt modelId="{493F8C2B-72B7-4B6A-97CC-5F76A8C6465D}">
      <dgm:prSet phldrT="[Tekst]"/>
      <dgm:spPr/>
      <dgm:t>
        <a:bodyPr/>
        <a:lstStyle/>
        <a:p>
          <a:r>
            <a:rPr lang="nl-BE" dirty="0"/>
            <a:t>Hart richting God</a:t>
          </a:r>
        </a:p>
      </dgm:t>
    </dgm:pt>
    <dgm:pt modelId="{A7E6D9EA-C175-4A8A-832C-64BCE14F796E}" type="parTrans" cxnId="{1BA3A737-56B1-4ACD-A8DA-D02BEEDCBF2B}">
      <dgm:prSet/>
      <dgm:spPr/>
      <dgm:t>
        <a:bodyPr/>
        <a:lstStyle/>
        <a:p>
          <a:endParaRPr lang="nl-BE"/>
        </a:p>
      </dgm:t>
    </dgm:pt>
    <dgm:pt modelId="{EAA6143F-1EAE-4955-8FA0-935A5E7959F2}" type="sibTrans" cxnId="{1BA3A737-56B1-4ACD-A8DA-D02BEEDCBF2B}">
      <dgm:prSet/>
      <dgm:spPr/>
      <dgm:t>
        <a:bodyPr/>
        <a:lstStyle/>
        <a:p>
          <a:endParaRPr lang="nl-BE"/>
        </a:p>
      </dgm:t>
    </dgm:pt>
    <dgm:pt modelId="{24AAC3F6-E9FF-46C2-9B8C-E9881C254922}" type="pres">
      <dgm:prSet presAssocID="{4F943990-E00A-4B62-931F-574F2311DDFC}" presName="Name0" presStyleCnt="0">
        <dgm:presLayoutVars>
          <dgm:chMax val="4"/>
          <dgm:resizeHandles val="exact"/>
        </dgm:presLayoutVars>
      </dgm:prSet>
      <dgm:spPr/>
    </dgm:pt>
    <dgm:pt modelId="{8103408C-8307-44E9-9F20-036E38BD6879}" type="pres">
      <dgm:prSet presAssocID="{4F943990-E00A-4B62-931F-574F2311DDFC}" presName="ellipse" presStyleLbl="trBgShp" presStyleIdx="0" presStyleCnt="1"/>
      <dgm:spPr/>
    </dgm:pt>
    <dgm:pt modelId="{701198E5-AEC2-46B9-AAB3-415400610C3A}" type="pres">
      <dgm:prSet presAssocID="{4F943990-E00A-4B62-931F-574F2311DDFC}" presName="arrow1" presStyleLbl="fgShp" presStyleIdx="0" presStyleCnt="1"/>
      <dgm:spPr/>
    </dgm:pt>
    <dgm:pt modelId="{94E0E2E6-843C-4A34-B490-990FF7B14DF7}" type="pres">
      <dgm:prSet presAssocID="{4F943990-E00A-4B62-931F-574F2311DDFC}" presName="rectangle" presStyleLbl="revTx" presStyleIdx="0" presStyleCnt="1">
        <dgm:presLayoutVars>
          <dgm:bulletEnabled val="1"/>
        </dgm:presLayoutVars>
      </dgm:prSet>
      <dgm:spPr/>
    </dgm:pt>
    <dgm:pt modelId="{62BDACA9-69E1-496B-A263-8934E28F3333}" type="pres">
      <dgm:prSet presAssocID="{185D663F-C110-412F-B305-EDF7C338645D}" presName="item1" presStyleLbl="node1" presStyleIdx="0" presStyleCnt="3">
        <dgm:presLayoutVars>
          <dgm:bulletEnabled val="1"/>
        </dgm:presLayoutVars>
      </dgm:prSet>
      <dgm:spPr/>
    </dgm:pt>
    <dgm:pt modelId="{04795E08-5AAE-4DDD-AE1C-F052918620F9}" type="pres">
      <dgm:prSet presAssocID="{B10B4E69-E543-4543-BA94-89F4CB6799BF}" presName="item2" presStyleLbl="node1" presStyleIdx="1" presStyleCnt="3">
        <dgm:presLayoutVars>
          <dgm:bulletEnabled val="1"/>
        </dgm:presLayoutVars>
      </dgm:prSet>
      <dgm:spPr/>
    </dgm:pt>
    <dgm:pt modelId="{A07B8770-7A6E-4845-B868-F03D47D25095}" type="pres">
      <dgm:prSet presAssocID="{493F8C2B-72B7-4B6A-97CC-5F76A8C6465D}" presName="item3" presStyleLbl="node1" presStyleIdx="2" presStyleCnt="3">
        <dgm:presLayoutVars>
          <dgm:bulletEnabled val="1"/>
        </dgm:presLayoutVars>
      </dgm:prSet>
      <dgm:spPr/>
    </dgm:pt>
    <dgm:pt modelId="{9E3270A0-4A47-4142-BC0C-B55E25BB8139}" type="pres">
      <dgm:prSet presAssocID="{4F943990-E00A-4B62-931F-574F2311DDFC}" presName="funnel" presStyleLbl="trAlignAcc1" presStyleIdx="0" presStyleCnt="1"/>
      <dgm:spPr/>
    </dgm:pt>
  </dgm:ptLst>
  <dgm:cxnLst>
    <dgm:cxn modelId="{CAE39C28-8D25-49BF-81AB-3D17A8CF3F0D}" srcId="{4F943990-E00A-4B62-931F-574F2311DDFC}" destId="{185D663F-C110-412F-B305-EDF7C338645D}" srcOrd="1" destOrd="0" parTransId="{49F797B5-5366-4144-8B71-87CAC3BFE7F5}" sibTransId="{69F82B1E-864F-44F0-90E4-F73D2A8F8B9A}"/>
    <dgm:cxn modelId="{1BA3A737-56B1-4ACD-A8DA-D02BEEDCBF2B}" srcId="{4F943990-E00A-4B62-931F-574F2311DDFC}" destId="{493F8C2B-72B7-4B6A-97CC-5F76A8C6465D}" srcOrd="3" destOrd="0" parTransId="{A7E6D9EA-C175-4A8A-832C-64BCE14F796E}" sibTransId="{EAA6143F-1EAE-4955-8FA0-935A5E7959F2}"/>
    <dgm:cxn modelId="{B1F5D45C-4FC6-4C97-A6DE-C0A0AF45B25F}" type="presOf" srcId="{493F8C2B-72B7-4B6A-97CC-5F76A8C6465D}" destId="{94E0E2E6-843C-4A34-B490-990FF7B14DF7}" srcOrd="0" destOrd="0" presId="urn:microsoft.com/office/officeart/2005/8/layout/funnel1"/>
    <dgm:cxn modelId="{AC322F45-76A3-456C-8B6C-80A8086CFD8D}" type="presOf" srcId="{56B19021-52AD-4E02-BB43-CC44A1F40027}" destId="{A07B8770-7A6E-4845-B868-F03D47D25095}" srcOrd="0" destOrd="0" presId="urn:microsoft.com/office/officeart/2005/8/layout/funnel1"/>
    <dgm:cxn modelId="{5F4F8D65-C7C0-4B0A-9AF3-B066C741C5E8}" srcId="{4F943990-E00A-4B62-931F-574F2311DDFC}" destId="{56B19021-52AD-4E02-BB43-CC44A1F40027}" srcOrd="0" destOrd="0" parTransId="{3CFA1C42-0FC0-4C93-A5E8-9B1E58585E7A}" sibTransId="{2B66DE68-EC65-48B2-9045-BA5666B04EB5}"/>
    <dgm:cxn modelId="{1C2B646B-492B-49BC-8E4A-27793B4C6F72}" type="presOf" srcId="{185D663F-C110-412F-B305-EDF7C338645D}" destId="{04795E08-5AAE-4DDD-AE1C-F052918620F9}" srcOrd="0" destOrd="0" presId="urn:microsoft.com/office/officeart/2005/8/layout/funnel1"/>
    <dgm:cxn modelId="{2CF8C87F-4E3B-428C-BBCD-AE21E2EF2AEF}" srcId="{4F943990-E00A-4B62-931F-574F2311DDFC}" destId="{B10B4E69-E543-4543-BA94-89F4CB6799BF}" srcOrd="2" destOrd="0" parTransId="{6F2107BA-81D7-4A1D-8BE9-85FD4B4FF08F}" sibTransId="{2CDD2EFD-BDD7-4256-801D-7AB52C5DB8FE}"/>
    <dgm:cxn modelId="{FAC82FA1-CD77-4431-A66E-BFEDB6269720}" type="presOf" srcId="{B10B4E69-E543-4543-BA94-89F4CB6799BF}" destId="{62BDACA9-69E1-496B-A263-8934E28F3333}" srcOrd="0" destOrd="0" presId="urn:microsoft.com/office/officeart/2005/8/layout/funnel1"/>
    <dgm:cxn modelId="{7ED0FDB3-23C0-4872-BEC7-676952C82B1A}" type="presOf" srcId="{4F943990-E00A-4B62-931F-574F2311DDFC}" destId="{24AAC3F6-E9FF-46C2-9B8C-E9881C254922}" srcOrd="0" destOrd="0" presId="urn:microsoft.com/office/officeart/2005/8/layout/funnel1"/>
    <dgm:cxn modelId="{B8027F68-3B9A-46E6-82CC-1534F1072083}" type="presParOf" srcId="{24AAC3F6-E9FF-46C2-9B8C-E9881C254922}" destId="{8103408C-8307-44E9-9F20-036E38BD6879}" srcOrd="0" destOrd="0" presId="urn:microsoft.com/office/officeart/2005/8/layout/funnel1"/>
    <dgm:cxn modelId="{87F07B15-70B2-46FA-87F1-B82B15F7BE2E}" type="presParOf" srcId="{24AAC3F6-E9FF-46C2-9B8C-E9881C254922}" destId="{701198E5-AEC2-46B9-AAB3-415400610C3A}" srcOrd="1" destOrd="0" presId="urn:microsoft.com/office/officeart/2005/8/layout/funnel1"/>
    <dgm:cxn modelId="{EE750A0E-828F-4F8B-BCC3-8AB8A985DBA4}" type="presParOf" srcId="{24AAC3F6-E9FF-46C2-9B8C-E9881C254922}" destId="{94E0E2E6-843C-4A34-B490-990FF7B14DF7}" srcOrd="2" destOrd="0" presId="urn:microsoft.com/office/officeart/2005/8/layout/funnel1"/>
    <dgm:cxn modelId="{1C3C3847-99CA-40E5-BA0F-E4CEA2461CEF}" type="presParOf" srcId="{24AAC3F6-E9FF-46C2-9B8C-E9881C254922}" destId="{62BDACA9-69E1-496B-A263-8934E28F3333}" srcOrd="3" destOrd="0" presId="urn:microsoft.com/office/officeart/2005/8/layout/funnel1"/>
    <dgm:cxn modelId="{4085B2FD-5D2E-47A5-95D6-560F49F27CFE}" type="presParOf" srcId="{24AAC3F6-E9FF-46C2-9B8C-E9881C254922}" destId="{04795E08-5AAE-4DDD-AE1C-F052918620F9}" srcOrd="4" destOrd="0" presId="urn:microsoft.com/office/officeart/2005/8/layout/funnel1"/>
    <dgm:cxn modelId="{F81986C8-8E7C-42FE-A58C-74ED3FFF31C1}" type="presParOf" srcId="{24AAC3F6-E9FF-46C2-9B8C-E9881C254922}" destId="{A07B8770-7A6E-4845-B868-F03D47D25095}" srcOrd="5" destOrd="0" presId="urn:microsoft.com/office/officeart/2005/8/layout/funnel1"/>
    <dgm:cxn modelId="{C14800C3-6B33-4053-B421-DC058126DC14}" type="presParOf" srcId="{24AAC3F6-E9FF-46C2-9B8C-E9881C254922}" destId="{9E3270A0-4A47-4142-BC0C-B55E25BB8139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FFCCD9-B56E-44A3-A4A8-241D85853140}">
      <dsp:nvSpPr>
        <dsp:cNvPr id="0" name=""/>
        <dsp:cNvSpPr/>
      </dsp:nvSpPr>
      <dsp:spPr>
        <a:xfrm rot="5400000">
          <a:off x="492155" y="902659"/>
          <a:ext cx="1474420" cy="2453402"/>
        </a:xfrm>
        <a:prstGeom prst="corner">
          <a:avLst>
            <a:gd name="adj1" fmla="val 16120"/>
            <a:gd name="adj2" fmla="val 1611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00FE3E-4D14-4BCB-8574-B6A408C605CA}">
      <dsp:nvSpPr>
        <dsp:cNvPr id="0" name=""/>
        <dsp:cNvSpPr/>
      </dsp:nvSpPr>
      <dsp:spPr>
        <a:xfrm>
          <a:off x="246038" y="1635697"/>
          <a:ext cx="2214945" cy="1941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500" kern="1200" dirty="0"/>
            <a:t>Oorspronkelijke schepping</a:t>
          </a:r>
          <a:endParaRPr lang="nl-NL" sz="2500" kern="1200" dirty="0"/>
        </a:p>
      </dsp:txBody>
      <dsp:txXfrm>
        <a:off x="246038" y="1635697"/>
        <a:ext cx="2214945" cy="1941529"/>
      </dsp:txXfrm>
    </dsp:sp>
    <dsp:sp modelId="{F58764CB-52E1-41C2-A13B-BC344BA669A9}">
      <dsp:nvSpPr>
        <dsp:cNvPr id="0" name=""/>
        <dsp:cNvSpPr/>
      </dsp:nvSpPr>
      <dsp:spPr>
        <a:xfrm>
          <a:off x="2043069" y="722036"/>
          <a:ext cx="417914" cy="417914"/>
        </a:xfrm>
        <a:prstGeom prst="triangle">
          <a:avLst>
            <a:gd name="adj" fmla="val 10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6D2C97-1D91-4A34-9AFE-08537C2478C8}">
      <dsp:nvSpPr>
        <dsp:cNvPr id="0" name=""/>
        <dsp:cNvSpPr/>
      </dsp:nvSpPr>
      <dsp:spPr>
        <a:xfrm rot="5400000">
          <a:off x="3203681" y="231689"/>
          <a:ext cx="1474420" cy="2453402"/>
        </a:xfrm>
        <a:prstGeom prst="corner">
          <a:avLst>
            <a:gd name="adj1" fmla="val 16120"/>
            <a:gd name="adj2" fmla="val 1611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233724-EBF4-4968-A130-7B462D107DB5}">
      <dsp:nvSpPr>
        <dsp:cNvPr id="0" name=""/>
        <dsp:cNvSpPr/>
      </dsp:nvSpPr>
      <dsp:spPr>
        <a:xfrm>
          <a:off x="2957564" y="964728"/>
          <a:ext cx="2214945" cy="1941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500" kern="1200" dirty="0"/>
            <a:t>Christus</a:t>
          </a:r>
          <a:endParaRPr lang="nl-NL" sz="2500" kern="1200" dirty="0"/>
        </a:p>
      </dsp:txBody>
      <dsp:txXfrm>
        <a:off x="2957564" y="964728"/>
        <a:ext cx="2214945" cy="1941529"/>
      </dsp:txXfrm>
    </dsp:sp>
    <dsp:sp modelId="{37D0FA79-29C1-4ADB-8FE3-46A816C76676}">
      <dsp:nvSpPr>
        <dsp:cNvPr id="0" name=""/>
        <dsp:cNvSpPr/>
      </dsp:nvSpPr>
      <dsp:spPr>
        <a:xfrm>
          <a:off x="4754595" y="51067"/>
          <a:ext cx="417914" cy="417914"/>
        </a:xfrm>
        <a:prstGeom prst="triangle">
          <a:avLst>
            <a:gd name="adj" fmla="val 10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2D269D-9DAF-4CF2-AFF4-C177CB3EF307}">
      <dsp:nvSpPr>
        <dsp:cNvPr id="0" name=""/>
        <dsp:cNvSpPr/>
      </dsp:nvSpPr>
      <dsp:spPr>
        <a:xfrm rot="5400000">
          <a:off x="5915207" y="-439280"/>
          <a:ext cx="1474420" cy="2453402"/>
        </a:xfrm>
        <a:prstGeom prst="corner">
          <a:avLst>
            <a:gd name="adj1" fmla="val 16120"/>
            <a:gd name="adj2" fmla="val 1611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E183B3-06D7-461F-A44E-F6ECE52F2284}">
      <dsp:nvSpPr>
        <dsp:cNvPr id="0" name=""/>
        <dsp:cNvSpPr/>
      </dsp:nvSpPr>
      <dsp:spPr>
        <a:xfrm>
          <a:off x="5669089" y="293758"/>
          <a:ext cx="2214945" cy="19415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500" kern="1200" dirty="0"/>
            <a:t>Nieuwe schepping</a:t>
          </a:r>
          <a:endParaRPr lang="nl-NL" sz="2500" kern="1200" dirty="0"/>
        </a:p>
      </dsp:txBody>
      <dsp:txXfrm>
        <a:off x="5669089" y="293758"/>
        <a:ext cx="2214945" cy="19415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348A51-5AF9-4794-91C2-F7756AB6DE1E}">
      <dsp:nvSpPr>
        <dsp:cNvPr id="0" name=""/>
        <dsp:cNvSpPr/>
      </dsp:nvSpPr>
      <dsp:spPr>
        <a:xfrm rot="16200000">
          <a:off x="505" y="0"/>
          <a:ext cx="3600449" cy="3600449"/>
        </a:xfrm>
        <a:prstGeom prst="upArrow">
          <a:avLst>
            <a:gd name="adj1" fmla="val 50000"/>
            <a:gd name="adj2" fmla="val 3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100" kern="1200" dirty="0"/>
            <a:t>Zonde</a:t>
          </a:r>
          <a:br>
            <a:rPr lang="nl-BE" sz="4100" kern="1200" dirty="0"/>
          </a:br>
          <a:r>
            <a:rPr lang="nl-BE" sz="4100" kern="1200" dirty="0"/>
            <a:t>kiest verval</a:t>
          </a:r>
        </a:p>
      </dsp:txBody>
      <dsp:txXfrm rot="5400000">
        <a:off x="630585" y="900111"/>
        <a:ext cx="2970370" cy="1800225"/>
      </dsp:txXfrm>
    </dsp:sp>
    <dsp:sp modelId="{CE323842-312A-4275-9B60-37C05F40173D}">
      <dsp:nvSpPr>
        <dsp:cNvPr id="0" name=""/>
        <dsp:cNvSpPr/>
      </dsp:nvSpPr>
      <dsp:spPr>
        <a:xfrm rot="5400000">
          <a:off x="4628647" y="1587"/>
          <a:ext cx="3600449" cy="3600449"/>
        </a:xfrm>
        <a:prstGeom prst="upArrow">
          <a:avLst>
            <a:gd name="adj1" fmla="val 50000"/>
            <a:gd name="adj2" fmla="val 3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100" kern="1200" dirty="0"/>
            <a:t>Thora</a:t>
          </a:r>
          <a:br>
            <a:rPr lang="nl-BE" sz="4100" kern="1200" dirty="0"/>
          </a:br>
          <a:r>
            <a:rPr lang="nl-BE" sz="4100" kern="1200" dirty="0"/>
            <a:t>kiest leven</a:t>
          </a:r>
        </a:p>
      </dsp:txBody>
      <dsp:txXfrm rot="-5400000">
        <a:off x="4628648" y="901699"/>
        <a:ext cx="2970370" cy="18002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03408C-8307-44E9-9F20-036E38BD6879}">
      <dsp:nvSpPr>
        <dsp:cNvPr id="0" name=""/>
        <dsp:cNvSpPr/>
      </dsp:nvSpPr>
      <dsp:spPr>
        <a:xfrm>
          <a:off x="832376" y="860764"/>
          <a:ext cx="3041829" cy="1056387"/>
        </a:xfrm>
        <a:prstGeom prst="ellipse">
          <a:avLst/>
        </a:prstGeom>
        <a:solidFill>
          <a:schemeClr val="dk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1198E5-AEC2-46B9-AAB3-415400610C3A}">
      <dsp:nvSpPr>
        <dsp:cNvPr id="0" name=""/>
        <dsp:cNvSpPr/>
      </dsp:nvSpPr>
      <dsp:spPr>
        <a:xfrm>
          <a:off x="2063256" y="3447499"/>
          <a:ext cx="589501" cy="377281"/>
        </a:xfrm>
        <a:prstGeom prst="downArrow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E0E2E6-843C-4A34-B490-990FF7B14DF7}">
      <dsp:nvSpPr>
        <dsp:cNvPr id="0" name=""/>
        <dsp:cNvSpPr/>
      </dsp:nvSpPr>
      <dsp:spPr>
        <a:xfrm>
          <a:off x="943203" y="3749324"/>
          <a:ext cx="2829609" cy="707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500" kern="1200" dirty="0"/>
            <a:t>Hart tegen God</a:t>
          </a:r>
        </a:p>
      </dsp:txBody>
      <dsp:txXfrm>
        <a:off x="943203" y="3749324"/>
        <a:ext cx="2829609" cy="707402"/>
      </dsp:txXfrm>
    </dsp:sp>
    <dsp:sp modelId="{62BDACA9-69E1-496B-A263-8934E28F3333}">
      <dsp:nvSpPr>
        <dsp:cNvPr id="0" name=""/>
        <dsp:cNvSpPr/>
      </dsp:nvSpPr>
      <dsp:spPr>
        <a:xfrm>
          <a:off x="1938282" y="1998739"/>
          <a:ext cx="1061103" cy="10611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Geest</a:t>
          </a:r>
        </a:p>
      </dsp:txBody>
      <dsp:txXfrm>
        <a:off x="2093677" y="2154134"/>
        <a:ext cx="750313" cy="750313"/>
      </dsp:txXfrm>
    </dsp:sp>
    <dsp:sp modelId="{04795E08-5AAE-4DDD-AE1C-F052918620F9}">
      <dsp:nvSpPr>
        <dsp:cNvPr id="0" name=""/>
        <dsp:cNvSpPr/>
      </dsp:nvSpPr>
      <dsp:spPr>
        <a:xfrm>
          <a:off x="1179003" y="1202676"/>
          <a:ext cx="1061103" cy="10611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Ziel</a:t>
          </a:r>
        </a:p>
      </dsp:txBody>
      <dsp:txXfrm>
        <a:off x="1334398" y="1358071"/>
        <a:ext cx="750313" cy="750313"/>
      </dsp:txXfrm>
    </dsp:sp>
    <dsp:sp modelId="{A07B8770-7A6E-4845-B868-F03D47D25095}">
      <dsp:nvSpPr>
        <dsp:cNvPr id="0" name=""/>
        <dsp:cNvSpPr/>
      </dsp:nvSpPr>
      <dsp:spPr>
        <a:xfrm>
          <a:off x="2263687" y="946124"/>
          <a:ext cx="1061103" cy="10611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Lichaam</a:t>
          </a:r>
        </a:p>
      </dsp:txBody>
      <dsp:txXfrm>
        <a:off x="2419082" y="1101519"/>
        <a:ext cx="750313" cy="750313"/>
      </dsp:txXfrm>
    </dsp:sp>
    <dsp:sp modelId="{9E3270A0-4A47-4142-BC0C-B55E25BB8139}">
      <dsp:nvSpPr>
        <dsp:cNvPr id="0" name=""/>
        <dsp:cNvSpPr/>
      </dsp:nvSpPr>
      <dsp:spPr>
        <a:xfrm>
          <a:off x="707402" y="731074"/>
          <a:ext cx="3301210" cy="2640968"/>
        </a:xfrm>
        <a:prstGeom prst="funnel">
          <a:avLst/>
        </a:prstGeom>
        <a:solidFill>
          <a:schemeClr val="dk1">
            <a:alpha val="4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03408C-8307-44E9-9F20-036E38BD6879}">
      <dsp:nvSpPr>
        <dsp:cNvPr id="0" name=""/>
        <dsp:cNvSpPr/>
      </dsp:nvSpPr>
      <dsp:spPr>
        <a:xfrm>
          <a:off x="832376" y="860764"/>
          <a:ext cx="3041829" cy="1056387"/>
        </a:xfrm>
        <a:prstGeom prst="ellipse">
          <a:avLst/>
        </a:prstGeom>
        <a:solidFill>
          <a:schemeClr val="dk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1198E5-AEC2-46B9-AAB3-415400610C3A}">
      <dsp:nvSpPr>
        <dsp:cNvPr id="0" name=""/>
        <dsp:cNvSpPr/>
      </dsp:nvSpPr>
      <dsp:spPr>
        <a:xfrm>
          <a:off x="2063256" y="3447499"/>
          <a:ext cx="589501" cy="377281"/>
        </a:xfrm>
        <a:prstGeom prst="downArrow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E0E2E6-843C-4A34-B490-990FF7B14DF7}">
      <dsp:nvSpPr>
        <dsp:cNvPr id="0" name=""/>
        <dsp:cNvSpPr/>
      </dsp:nvSpPr>
      <dsp:spPr>
        <a:xfrm>
          <a:off x="943203" y="3749324"/>
          <a:ext cx="2829609" cy="707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500" kern="1200" dirty="0"/>
            <a:t>Hart richting God</a:t>
          </a:r>
        </a:p>
      </dsp:txBody>
      <dsp:txXfrm>
        <a:off x="943203" y="3749324"/>
        <a:ext cx="2829609" cy="707402"/>
      </dsp:txXfrm>
    </dsp:sp>
    <dsp:sp modelId="{62BDACA9-69E1-496B-A263-8934E28F3333}">
      <dsp:nvSpPr>
        <dsp:cNvPr id="0" name=""/>
        <dsp:cNvSpPr/>
      </dsp:nvSpPr>
      <dsp:spPr>
        <a:xfrm>
          <a:off x="1938282" y="1998739"/>
          <a:ext cx="1061103" cy="106110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Geest</a:t>
          </a:r>
        </a:p>
      </dsp:txBody>
      <dsp:txXfrm>
        <a:off x="2093677" y="2154134"/>
        <a:ext cx="750313" cy="750313"/>
      </dsp:txXfrm>
    </dsp:sp>
    <dsp:sp modelId="{04795E08-5AAE-4DDD-AE1C-F052918620F9}">
      <dsp:nvSpPr>
        <dsp:cNvPr id="0" name=""/>
        <dsp:cNvSpPr/>
      </dsp:nvSpPr>
      <dsp:spPr>
        <a:xfrm>
          <a:off x="1179003" y="1202676"/>
          <a:ext cx="1061103" cy="106110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Ziel</a:t>
          </a:r>
        </a:p>
      </dsp:txBody>
      <dsp:txXfrm>
        <a:off x="1334398" y="1358071"/>
        <a:ext cx="750313" cy="750313"/>
      </dsp:txXfrm>
    </dsp:sp>
    <dsp:sp modelId="{A07B8770-7A6E-4845-B868-F03D47D25095}">
      <dsp:nvSpPr>
        <dsp:cNvPr id="0" name=""/>
        <dsp:cNvSpPr/>
      </dsp:nvSpPr>
      <dsp:spPr>
        <a:xfrm>
          <a:off x="2263687" y="946124"/>
          <a:ext cx="1061103" cy="106110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600" kern="1200" dirty="0"/>
            <a:t>Lichaam</a:t>
          </a:r>
        </a:p>
      </dsp:txBody>
      <dsp:txXfrm>
        <a:off x="2419082" y="1101519"/>
        <a:ext cx="750313" cy="750313"/>
      </dsp:txXfrm>
    </dsp:sp>
    <dsp:sp modelId="{9E3270A0-4A47-4142-BC0C-B55E25BB8139}">
      <dsp:nvSpPr>
        <dsp:cNvPr id="0" name=""/>
        <dsp:cNvSpPr/>
      </dsp:nvSpPr>
      <dsp:spPr>
        <a:xfrm>
          <a:off x="707402" y="731074"/>
          <a:ext cx="3301210" cy="2640968"/>
        </a:xfrm>
        <a:prstGeom prst="funnel">
          <a:avLst/>
        </a:prstGeom>
        <a:solidFill>
          <a:schemeClr val="lt2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61006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5063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83275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71798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7631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73339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22547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42712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82757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93725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64397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34677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75595" y="607220"/>
            <a:ext cx="3738610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Schepping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775595" y="3393370"/>
            <a:ext cx="3738610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4" name="Picture 2" descr="Afbeelding met overdekt, persoon, zwart-wit&#10;&#10;Door AI gegenereerde inhoud is mogelijk onjuist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88" r="9344" b="2"/>
          <a:stretch>
            <a:fillRect/>
          </a:stretch>
        </p:blipFill>
        <p:spPr bwMode="auto">
          <a:xfrm>
            <a:off x="20" y="10"/>
            <a:ext cx="4504114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Gods volmaakte schepping</a:t>
            </a:r>
          </a:p>
        </p:txBody>
      </p:sp>
      <p:graphicFrame>
        <p:nvGraphicFramePr>
          <p:cNvPr id="6" name="Tijdelijke aanduiding voor inhoud 5">
            <a:extLst>
              <a:ext uri="{FF2B5EF4-FFF2-40B4-BE49-F238E27FC236}">
                <a16:creationId xmlns:a16="http://schemas.microsoft.com/office/drawing/2014/main" id="{D456146B-72C2-5F95-5261-1AB00BC924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193598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4736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ijdelijke aanduiding voor inhou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5635257"/>
              </p:ext>
            </p:extLst>
          </p:nvPr>
        </p:nvGraphicFramePr>
        <p:xfrm>
          <a:off x="457200" y="1345332"/>
          <a:ext cx="8229600" cy="360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9334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ijdelijke aanduiding voor inhou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6926096"/>
              </p:ext>
            </p:extLst>
          </p:nvPr>
        </p:nvGraphicFramePr>
        <p:xfrm>
          <a:off x="0" y="409228"/>
          <a:ext cx="4716015" cy="5187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Tijdelijke aanduiding voor inhoud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5294079"/>
              </p:ext>
            </p:extLst>
          </p:nvPr>
        </p:nvGraphicFramePr>
        <p:xfrm>
          <a:off x="4427985" y="409228"/>
          <a:ext cx="4716015" cy="5187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102783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5BCAFE-4FC9-854B-18E0-2B5C72EEF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Eenheid van de mens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2179CA9-550A-C76B-7556-909D93EFB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/>
              <a:t>Geen tweedeling: geest | lichaam</a:t>
            </a:r>
          </a:p>
          <a:p>
            <a:r>
              <a:rPr lang="nl-NL" dirty="0"/>
              <a:t>Een eenheid: geest-lichaam-ziel.</a:t>
            </a:r>
          </a:p>
        </p:txBody>
      </p:sp>
    </p:spTree>
    <p:extLst>
      <p:ext uri="{BB962C8B-B14F-4D97-AF65-F5344CB8AC3E}">
        <p14:creationId xmlns:p14="http://schemas.microsoft.com/office/powerpoint/2010/main" val="4241069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119</TotalTime>
  <Words>50</Words>
  <Application>Microsoft Office PowerPoint</Application>
  <PresentationFormat>Diavoorstelling (16:10)</PresentationFormat>
  <Paragraphs>19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2013 - 2022 Thema</vt:lpstr>
      <vt:lpstr>Schepping</vt:lpstr>
      <vt:lpstr>Gods volmaakte schepping</vt:lpstr>
      <vt:lpstr>PowerPoint-presentatie</vt:lpstr>
      <vt:lpstr>PowerPoint-presentatie</vt:lpstr>
      <vt:lpstr>Eenheid van de mens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43</cp:revision>
  <dcterms:created xsi:type="dcterms:W3CDTF">2019-09-04T13:46:42Z</dcterms:created>
  <dcterms:modified xsi:type="dcterms:W3CDTF">2025-10-13T14:12:36Z</dcterms:modified>
</cp:coreProperties>
</file>